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1105169" y="374650"/>
            <a:ext cx="10841921" cy="4829175"/>
          </a:xfrm>
          <a:custGeom>
            <a:avLst/>
            <a:gdLst>
              <a:gd name="connsiteX0" fmla="*/ 1907 w 17073"/>
              <a:gd name="connsiteY0" fmla="*/ 2029 h 7605"/>
              <a:gd name="connsiteX1" fmla="*/ 99 w 17073"/>
              <a:gd name="connsiteY1" fmla="*/ 0 h 7605"/>
              <a:gd name="connsiteX2" fmla="*/ 12223 w 17073"/>
              <a:gd name="connsiteY2" fmla="*/ 921 h 7605"/>
              <a:gd name="connsiteX3" fmla="*/ 13331 w 17073"/>
              <a:gd name="connsiteY3" fmla="*/ 2029 h 7605"/>
              <a:gd name="connsiteX4" fmla="*/ 13331 w 17073"/>
              <a:gd name="connsiteY4" fmla="*/ 6463 h 7605"/>
              <a:gd name="connsiteX5" fmla="*/ 17014 w 17073"/>
              <a:gd name="connsiteY5" fmla="*/ 7605 h 7605"/>
              <a:gd name="connsiteX6" fmla="*/ 3015 w 17073"/>
              <a:gd name="connsiteY6" fmla="*/ 7571 h 7605"/>
              <a:gd name="connsiteX7" fmla="*/ 1907 w 17073"/>
              <a:gd name="connsiteY7" fmla="*/ 6480 h 7605"/>
              <a:gd name="connsiteX8" fmla="*/ 1907 w 17073"/>
              <a:gd name="connsiteY8" fmla="*/ 2029 h 7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74" h="7605">
                <a:moveTo>
                  <a:pt x="1907" y="2029"/>
                </a:moveTo>
                <a:cubicBezTo>
                  <a:pt x="1907" y="1417"/>
                  <a:pt x="-513" y="0"/>
                  <a:pt x="99" y="0"/>
                </a:cubicBezTo>
                <a:lnTo>
                  <a:pt x="12223" y="921"/>
                </a:lnTo>
                <a:cubicBezTo>
                  <a:pt x="12835" y="921"/>
                  <a:pt x="13331" y="1417"/>
                  <a:pt x="13331" y="2029"/>
                </a:cubicBezTo>
                <a:lnTo>
                  <a:pt x="13331" y="6463"/>
                </a:lnTo>
                <a:cubicBezTo>
                  <a:pt x="13331" y="7075"/>
                  <a:pt x="17626" y="7605"/>
                  <a:pt x="17014" y="7605"/>
                </a:cubicBezTo>
                <a:lnTo>
                  <a:pt x="3015" y="7571"/>
                </a:lnTo>
                <a:cubicBezTo>
                  <a:pt x="2403" y="7571"/>
                  <a:pt x="1907" y="7092"/>
                  <a:pt x="1907" y="6480"/>
                </a:cubicBezTo>
                <a:lnTo>
                  <a:pt x="1907" y="202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5" name="Rectangles 4"/>
          <p:cNvSpPr/>
          <p:nvPr/>
        </p:nvSpPr>
        <p:spPr>
          <a:xfrm>
            <a:off x="1351915" y="1898015"/>
            <a:ext cx="8642350" cy="230695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This is just a beta version</a:t>
            </a:r>
            <a:endParaRPr lang="en-US" altLang="zh-CN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7" name="Oval 6"/>
          <p:cNvSpPr/>
          <p:nvPr/>
        </p:nvSpPr>
        <p:spPr>
          <a:xfrm>
            <a:off x="5261610" y="5680710"/>
            <a:ext cx="692785" cy="735965"/>
          </a:xfrm>
          <a:prstGeom prst="ellipse">
            <a:avLst/>
          </a:prstGeom>
          <a:effectLst>
            <a:outerShdw blurRad="50800" dist="38100" dir="16200000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5402580" y="5864225"/>
            <a:ext cx="411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WPS Presentation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ar</cp:lastModifiedBy>
  <cp:revision>1</cp:revision>
  <dcterms:created xsi:type="dcterms:W3CDTF">2021-07-21T07:05:17Z</dcterms:created>
  <dcterms:modified xsi:type="dcterms:W3CDTF">2021-07-21T07:05:17Z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